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3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81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3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2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4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56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3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2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6D2D-8CD8-4638-B2DA-B169C79FAFFE}" type="datetimeFigureOut">
              <a:rPr lang="pt-BR" smtClean="0"/>
              <a:t>14/02/2014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8906-0082-47F7-8F8A-B3277F430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6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d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 smtClean="0"/>
              <a:t>PREPARAÇÃO PARA UMA PROVA DE MARATONAS AQUÁTICAS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748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 C- Local para colocar as autoridades.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5000" b="1" dirty="0" smtClean="0"/>
          </a:p>
          <a:p>
            <a:pPr marL="0" indent="0">
              <a:buNone/>
            </a:pPr>
            <a:r>
              <a:rPr lang="pt-BR" sz="5000" b="1" dirty="0" smtClean="0"/>
              <a:t> </a:t>
            </a:r>
            <a:r>
              <a:rPr lang="pt-BR" sz="5000" b="1" dirty="0"/>
              <a:t>- Mesa e cadeiras.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38798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d- Local para a imprensa.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2908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500" b="1" dirty="0"/>
              <a:t> </a:t>
            </a:r>
            <a:r>
              <a:rPr lang="pt-BR" sz="4500" b="1" dirty="0" smtClean="0"/>
              <a:t>	- </a:t>
            </a:r>
            <a:r>
              <a:rPr lang="pt-BR" sz="4500" b="1" dirty="0"/>
              <a:t>Mesa e cadeiras.</a:t>
            </a: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       </a:t>
            </a:r>
            <a:r>
              <a:rPr lang="pt-BR" sz="4500" b="1" dirty="0" smtClean="0"/>
              <a:t>	- </a:t>
            </a:r>
            <a:r>
              <a:rPr lang="pt-BR" sz="4500" b="1" dirty="0"/>
              <a:t>Ponto de energia.</a:t>
            </a: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       </a:t>
            </a:r>
            <a:r>
              <a:rPr lang="pt-BR" sz="4500" b="1" dirty="0" smtClean="0"/>
              <a:t>	- </a:t>
            </a:r>
            <a:r>
              <a:rPr lang="pt-BR" sz="4500" b="1" dirty="0"/>
              <a:t>Agua.</a:t>
            </a: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       </a:t>
            </a:r>
            <a:r>
              <a:rPr lang="pt-BR" sz="4500" b="1" dirty="0" smtClean="0"/>
              <a:t>	- </a:t>
            </a:r>
            <a:r>
              <a:rPr lang="pt-BR" sz="4500" b="1" dirty="0"/>
              <a:t>Impressora.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7894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46040"/>
            <a:ext cx="8435280" cy="1143000"/>
          </a:xfrm>
        </p:spPr>
        <p:txBody>
          <a:bodyPr>
            <a:noAutofit/>
          </a:bodyPr>
          <a:lstStyle/>
          <a:p>
            <a:r>
              <a:rPr lang="pt-BR" sz="4500" b="1" dirty="0" smtClean="0"/>
              <a:t>e- Sonorização</a:t>
            </a:r>
            <a:br>
              <a:rPr lang="pt-BR" sz="4500" b="1" dirty="0" smtClean="0"/>
            </a:br>
            <a:r>
              <a:rPr lang="pt-BR" sz="4500" b="1" dirty="0"/>
              <a:t/>
            </a:r>
            <a:br>
              <a:rPr lang="pt-BR" sz="4500" b="1" dirty="0"/>
            </a:br>
            <a:r>
              <a:rPr lang="pt-BR" sz="4500" b="1" dirty="0"/>
              <a:t> f- Local para armação de </a:t>
            </a:r>
            <a:r>
              <a:rPr lang="pt-BR" sz="4500" b="1" dirty="0" smtClean="0"/>
              <a:t>estrutura de premiação.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1704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g- Premiação.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	- </a:t>
            </a:r>
            <a:r>
              <a:rPr lang="pt-BR" b="1" dirty="0"/>
              <a:t>Estrutura do pódio.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  - Fundo de pódio.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  - Pódio.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  - Mesa premiação.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  - Medalhas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          - Troféus.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dirty="0" smtClean="0"/>
              <a:t>h- </a:t>
            </a:r>
            <a:r>
              <a:rPr lang="pt-BR" sz="5000" b="1" dirty="0"/>
              <a:t>Banheiro Químico.</a:t>
            </a:r>
            <a:endParaRPr lang="pt-BR" sz="5000" dirty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5000" b="1" dirty="0" smtClean="0"/>
              <a:t>I- </a:t>
            </a:r>
            <a:r>
              <a:rPr lang="pt-BR" sz="5000" b="1" dirty="0"/>
              <a:t>Rádios.</a:t>
            </a:r>
            <a:endParaRPr lang="pt-BR" sz="5000" dirty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5000" b="1" dirty="0" smtClean="0"/>
              <a:t>j- </a:t>
            </a:r>
            <a:r>
              <a:rPr lang="pt-BR" sz="5000" b="1" dirty="0"/>
              <a:t>Boias de demarcação e aspirador.</a:t>
            </a:r>
            <a:endParaRPr lang="pt-BR" sz="5000" dirty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5000" b="1" dirty="0" smtClean="0"/>
              <a:t>k- </a:t>
            </a:r>
            <a:r>
              <a:rPr lang="pt-BR" sz="5000" b="1" dirty="0"/>
              <a:t>Ancoras.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638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8721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500" b="1" dirty="0"/>
              <a:t>l- Sinalizador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m- Grades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n- Extensão (fio</a:t>
            </a:r>
            <a:r>
              <a:rPr lang="pt-BR" sz="4500" b="1" dirty="0" smtClean="0"/>
              <a:t>).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 smtClean="0"/>
              <a:t>o- </a:t>
            </a:r>
            <a:r>
              <a:rPr lang="pt-BR" sz="4500" b="1" dirty="0"/>
              <a:t>Corda.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2933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500" b="1" dirty="0" smtClean="0"/>
              <a:t>p- </a:t>
            </a:r>
            <a:r>
              <a:rPr lang="pt-BR" sz="4500" b="1" dirty="0"/>
              <a:t>Mesas e cadeiras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4500" b="1" dirty="0" smtClean="0"/>
              <a:t>q- </a:t>
            </a:r>
            <a:r>
              <a:rPr lang="pt-BR" sz="4500" b="1" dirty="0"/>
              <a:t>Funil de chegada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4500" b="1" dirty="0" smtClean="0"/>
              <a:t>r- </a:t>
            </a:r>
            <a:r>
              <a:rPr lang="pt-BR" sz="4500" b="1" dirty="0"/>
              <a:t>Tendas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4500" b="1" dirty="0" smtClean="0"/>
              <a:t>s- </a:t>
            </a:r>
            <a:r>
              <a:rPr lang="pt-BR" sz="4500" b="1" dirty="0"/>
              <a:t>Sombreiros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4500" b="1" dirty="0" smtClean="0"/>
              <a:t>t- </a:t>
            </a:r>
            <a:r>
              <a:rPr lang="pt-BR" sz="4500" b="1" dirty="0"/>
              <a:t>Grades.</a:t>
            </a:r>
            <a:endParaRPr lang="pt-BR" sz="4500" dirty="0"/>
          </a:p>
          <a:p>
            <a:pPr marL="0" indent="0">
              <a:buNone/>
            </a:pP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4039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pt-BR" sz="3500" b="1" dirty="0"/>
              <a:t>4. Comunicação e autorização das autoridades:</a:t>
            </a:r>
            <a:r>
              <a:rPr lang="pt-BR" sz="3500" dirty="0"/>
              <a:t/>
            </a:r>
            <a:br>
              <a:rPr lang="pt-BR" sz="3500" dirty="0"/>
            </a:br>
            <a:endParaRPr lang="pt-BR" sz="3500" dirty="0"/>
          </a:p>
        </p:txBody>
      </p:sp>
      <p:pic>
        <p:nvPicPr>
          <p:cNvPr id="5" name="Picture 3" descr="C:\Users\cbda\Desktop\treinamento-comunicac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500464" cy="51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/>
              <a:t> </a:t>
            </a:r>
            <a:r>
              <a:rPr lang="pt-BR" sz="4000" b="1" dirty="0"/>
              <a:t>a- Comunicar a realização da prova a Capitania dos Portos local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 smtClean="0"/>
              <a:t>b- </a:t>
            </a:r>
            <a:r>
              <a:rPr lang="pt-BR" sz="4000" b="1" dirty="0"/>
              <a:t>Mapa da prova a ser realizada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 smtClean="0"/>
              <a:t>c- </a:t>
            </a:r>
            <a:r>
              <a:rPr lang="pt-BR" sz="4000" b="1" dirty="0"/>
              <a:t>Comunicar ao órgão responsável pelo salvamento marítimo.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838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/>
              <a:t>d- Solicitar segurança a Policia Militar ou Guarda Municipal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 smtClean="0"/>
              <a:t>e- </a:t>
            </a:r>
            <a:r>
              <a:rPr lang="pt-BR" sz="4000" b="1" dirty="0"/>
              <a:t>órgãos municipais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 smtClean="0"/>
              <a:t>f- </a:t>
            </a:r>
            <a:r>
              <a:rPr lang="pt-BR" sz="4000" b="1" dirty="0"/>
              <a:t>Departamento de Transito.</a:t>
            </a:r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8205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CRIAÇÃO</a:t>
            </a:r>
            <a:endParaRPr lang="pt-BR" sz="6000" b="1" dirty="0"/>
          </a:p>
        </p:txBody>
      </p:sp>
      <p:pic>
        <p:nvPicPr>
          <p:cNvPr id="3074" name="Picture 2" descr="C:\Users\cbda\AppData\Local\Microsoft\Windows\Temporary Internet Files\Content.IE5\GT7MQOYN\MC90029259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93" y="1615752"/>
            <a:ext cx="3245399" cy="40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pt-BR" sz="3000" b="1" dirty="0"/>
              <a:t>5</a:t>
            </a:r>
            <a:r>
              <a:rPr lang="pt-BR" sz="3000" dirty="0"/>
              <a:t>. </a:t>
            </a:r>
            <a:r>
              <a:rPr lang="pt-BR" sz="3000" b="1" dirty="0"/>
              <a:t>Cuidados com segurança e emergência da prova: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5471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690156" cy="20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721397" cy="243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90" y="871744"/>
            <a:ext cx="3048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6996"/>
            <a:ext cx="2971076" cy="22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a- Fazer apólice de seguro para atletas e árbitros que participarão da prova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b- </a:t>
            </a:r>
            <a:r>
              <a:rPr lang="pt-BR" b="1" dirty="0"/>
              <a:t>Contratação de ambulância para a prova.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c- </a:t>
            </a:r>
            <a:r>
              <a:rPr lang="pt-BR" b="1" dirty="0"/>
              <a:t>Embarcação para árbitros e segurança.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d- </a:t>
            </a:r>
            <a:r>
              <a:rPr lang="pt-BR" b="1" dirty="0"/>
              <a:t>Contato com hospital de referencia.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6. Congresso Técnico</a:t>
            </a:r>
            <a:r>
              <a:rPr lang="pt-BR" b="1" dirty="0" smtClean="0"/>
              <a:t>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632" cy="45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/>
              <a:t> a- </a:t>
            </a:r>
            <a:r>
              <a:rPr lang="pt-BR" sz="4000" b="1" dirty="0" smtClean="0"/>
              <a:t>Local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b- </a:t>
            </a:r>
            <a:r>
              <a:rPr lang="pt-BR" sz="4000" b="1" dirty="0"/>
              <a:t>Preparação do local com propagandas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4000" b="1" dirty="0" smtClean="0"/>
              <a:t>c- </a:t>
            </a:r>
            <a:r>
              <a:rPr lang="pt-BR" sz="4000" b="1" dirty="0"/>
              <a:t>Preparar as informações técnica da prova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4000" b="1" dirty="0" smtClean="0"/>
              <a:t>d- </a:t>
            </a:r>
            <a:r>
              <a:rPr lang="pt-BR" sz="4000" b="1" dirty="0"/>
              <a:t>Power point.</a:t>
            </a:r>
          </a:p>
        </p:txBody>
      </p:sp>
    </p:spTree>
    <p:extLst>
      <p:ext uri="{BB962C8B-B14F-4D97-AF65-F5344CB8AC3E}">
        <p14:creationId xmlns:p14="http://schemas.microsoft.com/office/powerpoint/2010/main" val="14032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500" b="1" dirty="0"/>
              <a:t>d- Informações de local da prova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 smtClean="0"/>
              <a:t>e- </a:t>
            </a:r>
            <a:r>
              <a:rPr lang="pt-BR" sz="4500" b="1" dirty="0"/>
              <a:t>Laptop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 smtClean="0"/>
              <a:t>f- </a:t>
            </a:r>
            <a:r>
              <a:rPr lang="pt-BR" sz="4500" b="1" dirty="0"/>
              <a:t>Som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/>
              <a:t>g</a:t>
            </a:r>
            <a:r>
              <a:rPr lang="pt-BR" sz="4500" b="1" dirty="0" smtClean="0"/>
              <a:t>- </a:t>
            </a:r>
            <a:r>
              <a:rPr lang="pt-BR" sz="4500" b="1" dirty="0"/>
              <a:t>Agua.</a:t>
            </a:r>
            <a:endParaRPr lang="pt-BR" sz="4500" dirty="0"/>
          </a:p>
          <a:p>
            <a:pPr marL="0" indent="0">
              <a:buNone/>
            </a:pP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975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RWXtjT0Qa-I/UMsxSjvjwcI/AAAAAAAAA4k/OxNbP28IEYk/s1600/ComunicarCOR_horz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10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2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/>
              <a:t> a- Período de inscrição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b- </a:t>
            </a:r>
            <a:r>
              <a:rPr lang="pt-BR" sz="4000" b="1" dirty="0"/>
              <a:t>Documentos exigidos no ato da inscrição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c- </a:t>
            </a:r>
            <a:r>
              <a:rPr lang="pt-BR" sz="4000" b="1" dirty="0"/>
              <a:t>Relação de hotéis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701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/>
              <a:t>d- Local do congresso</a:t>
            </a:r>
            <a:r>
              <a:rPr lang="pt-BR" sz="4500" b="1" dirty="0" smtClean="0"/>
              <a:t>.</a:t>
            </a:r>
          </a:p>
          <a:p>
            <a:pPr marL="0" indent="0">
              <a:buNone/>
            </a:pPr>
            <a:endParaRPr lang="pt-BR" sz="4500" dirty="0"/>
          </a:p>
          <a:p>
            <a:pPr marL="0" indent="0">
              <a:buNone/>
            </a:pPr>
            <a:r>
              <a:rPr lang="pt-BR" sz="4500" b="1" dirty="0" smtClean="0"/>
              <a:t>e- </a:t>
            </a:r>
            <a:r>
              <a:rPr lang="pt-BR" sz="4500" b="1" dirty="0"/>
              <a:t>Mapa da prova.</a:t>
            </a:r>
            <a:endParaRPr lang="pt-BR" sz="4500" dirty="0"/>
          </a:p>
          <a:p>
            <a:pPr marL="0" indent="0">
              <a:buNone/>
            </a:pP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3379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ARBITRAGEM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17690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/>
              <a:t> a- Escalação de quadro de arbitro conforme a regra ou ate com mais árbitros em caso de grande numero de atletas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b- </a:t>
            </a:r>
            <a:r>
              <a:rPr lang="pt-BR" sz="4000" b="1" dirty="0"/>
              <a:t>GPS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c- </a:t>
            </a:r>
            <a:r>
              <a:rPr lang="pt-BR" sz="4000" b="1" dirty="0"/>
              <a:t>Termômetro.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24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1 - Para Criação de Uma Prova é Preciso: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1.1-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escolher a data da prova verificar: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que será realizada a prova. </a:t>
            </a: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Verificando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percurso e se existe algum risco de acidente com os atletas.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d- Cronômetros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e- </a:t>
            </a:r>
            <a:r>
              <a:rPr lang="pt-BR" b="1" dirty="0"/>
              <a:t>Gravador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f- </a:t>
            </a:r>
            <a:r>
              <a:rPr lang="pt-BR" b="1" dirty="0"/>
              <a:t>Buzina para partida</a:t>
            </a:r>
            <a:r>
              <a:rPr lang="pt-BR" b="1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d- Bandeiras para as embarcações e se for utilizada para barco madrinha.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6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500" b="1" dirty="0"/>
              <a:t>e- Pincel para quadro branco</a:t>
            </a:r>
            <a:r>
              <a:rPr lang="pt-BR" sz="3500" b="1" dirty="0" smtClean="0"/>
              <a:t>.</a:t>
            </a:r>
          </a:p>
          <a:p>
            <a:pPr marL="0" indent="0">
              <a:buNone/>
            </a:pPr>
            <a:endParaRPr lang="pt-BR" sz="1500" b="1" dirty="0"/>
          </a:p>
          <a:p>
            <a:pPr marL="0" indent="0">
              <a:buNone/>
            </a:pPr>
            <a:r>
              <a:rPr lang="pt-BR" sz="3500" b="1" dirty="0" smtClean="0"/>
              <a:t>f- </a:t>
            </a:r>
            <a:r>
              <a:rPr lang="pt-BR" sz="3500" b="1" dirty="0"/>
              <a:t>Pincel para marcação dos atletas</a:t>
            </a:r>
            <a:r>
              <a:rPr lang="pt-BR" sz="3500" b="1" dirty="0" smtClean="0"/>
              <a:t>.</a:t>
            </a:r>
          </a:p>
          <a:p>
            <a:pPr marL="0" indent="0">
              <a:buNone/>
            </a:pPr>
            <a:endParaRPr lang="pt-BR" sz="1500" b="1" dirty="0"/>
          </a:p>
          <a:p>
            <a:pPr marL="0" indent="0">
              <a:buNone/>
            </a:pPr>
            <a:r>
              <a:rPr lang="pt-BR" sz="3500" b="1" dirty="0" smtClean="0"/>
              <a:t>g- </a:t>
            </a:r>
            <a:r>
              <a:rPr lang="pt-BR" sz="3500" b="1" dirty="0"/>
              <a:t>Pranchetas</a:t>
            </a:r>
            <a:r>
              <a:rPr lang="pt-BR" sz="3500" b="1" dirty="0" smtClean="0"/>
              <a:t>.</a:t>
            </a:r>
          </a:p>
          <a:p>
            <a:pPr marL="0" indent="0">
              <a:buNone/>
            </a:pPr>
            <a:endParaRPr lang="pt-BR" sz="1500" b="1" dirty="0"/>
          </a:p>
          <a:p>
            <a:pPr marL="0" indent="0">
              <a:buNone/>
            </a:pPr>
            <a:r>
              <a:rPr lang="pt-BR" sz="3500" b="1" dirty="0" smtClean="0"/>
              <a:t>h- </a:t>
            </a:r>
            <a:r>
              <a:rPr lang="pt-BR" sz="3500" b="1" dirty="0"/>
              <a:t>Tesoura</a:t>
            </a:r>
            <a:r>
              <a:rPr lang="pt-BR" sz="3500" b="1" dirty="0" smtClean="0"/>
              <a:t>.</a:t>
            </a:r>
          </a:p>
          <a:p>
            <a:pPr marL="0" indent="0">
              <a:buNone/>
            </a:pPr>
            <a:endParaRPr lang="pt-BR" sz="1500" b="1" dirty="0"/>
          </a:p>
          <a:p>
            <a:pPr marL="0" indent="0">
              <a:buNone/>
            </a:pPr>
            <a:r>
              <a:rPr lang="pt-BR" sz="3500" b="1" dirty="0" smtClean="0"/>
              <a:t>i- </a:t>
            </a:r>
            <a:r>
              <a:rPr lang="pt-BR" sz="3500" b="1" dirty="0"/>
              <a:t>Camarás </a:t>
            </a:r>
            <a:r>
              <a:rPr lang="pt-BR" sz="3500" b="1" dirty="0" smtClean="0"/>
              <a:t>filmadora</a:t>
            </a:r>
          </a:p>
          <a:p>
            <a:pPr marL="0" indent="0">
              <a:buNone/>
            </a:pPr>
            <a:endParaRPr lang="pt-BR" sz="1500" b="1" dirty="0"/>
          </a:p>
          <a:p>
            <a:pPr marL="0" indent="0">
              <a:buNone/>
            </a:pPr>
            <a:r>
              <a:rPr lang="pt-BR" sz="3500" b="1" dirty="0" smtClean="0"/>
              <a:t>j- </a:t>
            </a:r>
            <a:r>
              <a:rPr lang="pt-BR" sz="3500" b="1" dirty="0"/>
              <a:t>Monitor.</a:t>
            </a:r>
          </a:p>
          <a:p>
            <a:pPr marL="0" indent="0">
              <a:buNone/>
            </a:pP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9033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QUADRO MOVÉL </a:t>
            </a:r>
            <a:endParaRPr lang="pt-BR" b="1" dirty="0"/>
          </a:p>
        </p:txBody>
      </p:sp>
      <p:pic>
        <p:nvPicPr>
          <p:cNvPr id="11268" name="Picture 4" descr="http://t2.gstatic.com/images?q=tbn:ANd9GcShnkExjsTRquUHYxQGz_oc0aEvDywsbjiFfuIu0jlkPCDce1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735413" cy="47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smtClean="0"/>
              <a:t>a- </a:t>
            </a:r>
            <a:r>
              <a:rPr lang="pt-BR" sz="5000" b="1" dirty="0"/>
              <a:t>Zeladores.</a:t>
            </a:r>
            <a:endParaRPr lang="pt-BR" sz="5000" dirty="0"/>
          </a:p>
          <a:p>
            <a:pPr marL="0" indent="0">
              <a:buNone/>
            </a:pPr>
            <a:r>
              <a:rPr lang="pt-BR" sz="5000" b="1" dirty="0"/>
              <a:t> </a:t>
            </a:r>
            <a:endParaRPr lang="pt-BR" sz="5000" b="1" dirty="0" smtClean="0"/>
          </a:p>
          <a:p>
            <a:pPr marL="0" indent="0">
              <a:buNone/>
            </a:pPr>
            <a:r>
              <a:rPr lang="pt-BR" sz="5000" b="1" dirty="0" smtClean="0"/>
              <a:t>b- </a:t>
            </a:r>
            <a:r>
              <a:rPr lang="pt-BR" sz="5000" b="1" dirty="0"/>
              <a:t>Staff.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8686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500" b="1" dirty="0"/>
              <a:t>10. Preparação após chegada dos atletas:</a:t>
            </a:r>
            <a:r>
              <a:rPr lang="pt-BR" sz="3500" dirty="0"/>
              <a:t/>
            </a:r>
            <a:br>
              <a:rPr lang="pt-BR" sz="3500" dirty="0"/>
            </a:b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/>
              <a:t> a- Local para colocar agua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b- </a:t>
            </a:r>
            <a:r>
              <a:rPr lang="pt-BR" sz="4000" b="1" dirty="0"/>
              <a:t>Frutas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sz="4000" b="1" dirty="0"/>
              <a:t> </a:t>
            </a:r>
            <a:r>
              <a:rPr lang="pt-BR" sz="4000" b="1" dirty="0" smtClean="0"/>
              <a:t>c- </a:t>
            </a:r>
            <a:r>
              <a:rPr lang="pt-BR" sz="4000" b="1" dirty="0"/>
              <a:t>Gelo. </a:t>
            </a:r>
            <a:endParaRPr lang="pt-BR" sz="4000" b="1" dirty="0" smtClean="0"/>
          </a:p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sz="4000" b="1" dirty="0"/>
              <a:t> d</a:t>
            </a:r>
            <a:r>
              <a:rPr lang="pt-BR" sz="4000" b="1" dirty="0" smtClean="0"/>
              <a:t>- </a:t>
            </a:r>
            <a:r>
              <a:rPr lang="pt-BR" sz="4000" b="1" dirty="0"/>
              <a:t>Banho. </a:t>
            </a:r>
          </a:p>
        </p:txBody>
      </p:sp>
    </p:spTree>
    <p:extLst>
      <p:ext uri="{BB962C8B-B14F-4D97-AF65-F5344CB8AC3E}">
        <p14:creationId xmlns:p14="http://schemas.microsoft.com/office/powerpoint/2010/main" val="29301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Verificar as condições de fluxo do local da realização da prova.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Ter total atenção ao local e a forma como será dada a partida.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 Ter total atenção ao local da chegada.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2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bda\Desktop\impostos-e-tax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200800" cy="47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/>
              <a:t>a- Patrimônio da U</a:t>
            </a:r>
            <a:r>
              <a:rPr lang="pt-BR" sz="4000" b="1" dirty="0" smtClean="0"/>
              <a:t>nião</a:t>
            </a:r>
            <a:r>
              <a:rPr lang="pt-BR" sz="4000" b="1" dirty="0"/>
              <a:t>. </a:t>
            </a:r>
            <a:endParaRPr lang="pt-BR" sz="4000" b="1" dirty="0" smtClean="0"/>
          </a:p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r>
              <a:rPr lang="pt-BR" sz="4000" b="1" dirty="0" smtClean="0"/>
              <a:t>b- </a:t>
            </a:r>
            <a:r>
              <a:rPr lang="pt-BR" sz="4000" b="1" dirty="0"/>
              <a:t>Taxa de Publicidade</a:t>
            </a:r>
            <a:r>
              <a:rPr lang="pt-BR" sz="4000" b="1" dirty="0" smtClean="0"/>
              <a:t>.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b="1" dirty="0" smtClean="0"/>
              <a:t>c- </a:t>
            </a:r>
            <a:r>
              <a:rPr lang="pt-BR" sz="4000" b="1" dirty="0"/>
              <a:t>ECAD (direitos autorais) caso utilize musica. </a:t>
            </a: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81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/>
              <a:t>3. Preocupação com a estrutura externa da prova: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  <p:pic>
        <p:nvPicPr>
          <p:cNvPr id="5122" name="Picture 2" descr="C:\Users\cbd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08827"/>
            <a:ext cx="4968552" cy="39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33265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 a- Local para apuração</a:t>
            </a:r>
            <a:r>
              <a:rPr lang="pt-BR" sz="4000" b="1" dirty="0" smtClean="0"/>
              <a:t>.</a:t>
            </a:r>
          </a:p>
          <a:p>
            <a:endParaRPr lang="pt-BR" sz="4000" dirty="0"/>
          </a:p>
          <a:p>
            <a:r>
              <a:rPr lang="pt-BR" sz="4000" b="1" dirty="0"/>
              <a:t>            - Nobreak.</a:t>
            </a:r>
            <a:endParaRPr lang="pt-BR" sz="4000" dirty="0"/>
          </a:p>
          <a:p>
            <a:r>
              <a:rPr lang="pt-BR" sz="4000" b="1" dirty="0"/>
              <a:t>            - Impressora.</a:t>
            </a:r>
            <a:endParaRPr lang="pt-BR" sz="4000" dirty="0"/>
          </a:p>
          <a:p>
            <a:r>
              <a:rPr lang="pt-BR" sz="4000" b="1" dirty="0"/>
              <a:t>            - Laptop. </a:t>
            </a:r>
            <a:endParaRPr lang="pt-BR" sz="4000" dirty="0"/>
          </a:p>
          <a:p>
            <a:r>
              <a:rPr lang="pt-BR" sz="4000" b="1" dirty="0"/>
              <a:t>            - Papel A4</a:t>
            </a:r>
            <a:endParaRPr lang="pt-BR" sz="4000" dirty="0"/>
          </a:p>
          <a:p>
            <a:r>
              <a:rPr lang="pt-BR" sz="4000" b="1" dirty="0"/>
              <a:t>            - Grampo, Grampeador e Clips.</a:t>
            </a:r>
            <a:endParaRPr lang="pt-BR" sz="4000" dirty="0"/>
          </a:p>
          <a:p>
            <a:r>
              <a:rPr lang="pt-BR" sz="4000" b="1" dirty="0"/>
              <a:t>           - Mesas e cadeiras.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42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/>
              <a:t>b- Se necessário local para a realização de exame antidoping.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dirty="0" smtClean="0"/>
              <a:t>		- </a:t>
            </a:r>
            <a:r>
              <a:rPr lang="pt-BR" sz="5000" b="1" dirty="0"/>
              <a:t>Geladeira.</a:t>
            </a:r>
            <a:endParaRPr lang="pt-BR" sz="5000" dirty="0"/>
          </a:p>
          <a:p>
            <a:pPr marL="0" indent="0">
              <a:buNone/>
            </a:pPr>
            <a:r>
              <a:rPr lang="pt-BR" sz="5000" b="1" dirty="0"/>
              <a:t>     </a:t>
            </a:r>
            <a:r>
              <a:rPr lang="pt-BR" sz="5000" b="1" dirty="0" smtClean="0"/>
              <a:t>		- </a:t>
            </a:r>
            <a:r>
              <a:rPr lang="pt-BR" sz="5000" b="1" dirty="0"/>
              <a:t>Agua.</a:t>
            </a:r>
            <a:endParaRPr lang="pt-BR" sz="5000" dirty="0"/>
          </a:p>
          <a:p>
            <a:pPr marL="0" indent="0">
              <a:buNone/>
            </a:pPr>
            <a:r>
              <a:rPr lang="pt-BR" sz="5000" b="1" dirty="0"/>
              <a:t>          </a:t>
            </a:r>
            <a:r>
              <a:rPr lang="pt-BR" sz="5000" b="1" dirty="0" smtClean="0"/>
              <a:t>	- </a:t>
            </a:r>
            <a:r>
              <a:rPr lang="pt-BR" sz="5000" b="1" dirty="0"/>
              <a:t>refrigerante.</a:t>
            </a:r>
            <a:endParaRPr lang="pt-BR" sz="5000" dirty="0"/>
          </a:p>
          <a:p>
            <a:pPr marL="0" indent="0">
              <a:buNone/>
            </a:pPr>
            <a:r>
              <a:rPr lang="pt-BR" sz="5000" b="1" dirty="0"/>
              <a:t>          </a:t>
            </a:r>
            <a:r>
              <a:rPr lang="pt-BR" sz="5000" b="1" dirty="0" smtClean="0"/>
              <a:t>	- </a:t>
            </a:r>
            <a:r>
              <a:rPr lang="pt-BR" sz="5000" b="1" dirty="0"/>
              <a:t>Repositor.</a:t>
            </a:r>
            <a:endParaRPr lang="pt-BR" sz="5000" dirty="0"/>
          </a:p>
          <a:p>
            <a:pPr marL="0" indent="0">
              <a:buNone/>
            </a:pPr>
            <a:r>
              <a:rPr lang="pt-BR" sz="5000" b="1" dirty="0"/>
              <a:t>          </a:t>
            </a:r>
            <a:r>
              <a:rPr lang="pt-BR" sz="5000" b="1" dirty="0" smtClean="0"/>
              <a:t>	- </a:t>
            </a:r>
            <a:r>
              <a:rPr lang="pt-BR" sz="5000" b="1" dirty="0"/>
              <a:t>Mesa e cadeiras.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1364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537</Words>
  <Application>Microsoft Office PowerPoint</Application>
  <PresentationFormat>Apresentação na tela (4:3)</PresentationFormat>
  <Paragraphs>150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PREPARAÇÃO PARA UMA PROVA DE MARATONAS AQUÁTICAS</vt:lpstr>
      <vt:lpstr>CRIAÇÃO</vt:lpstr>
      <vt:lpstr>1 - Para Criação de Uma Prova é Preciso:</vt:lpstr>
      <vt:lpstr>Apresentação do PowerPoint</vt:lpstr>
      <vt:lpstr>Apresentação do PowerPoint</vt:lpstr>
      <vt:lpstr>Apresentação do PowerPoint</vt:lpstr>
      <vt:lpstr>3. Preocupação com a estrutura externa da prova: </vt:lpstr>
      <vt:lpstr>Apresentação do PowerPoint</vt:lpstr>
      <vt:lpstr>b- Se necessário local para a realização de exame antidoping. </vt:lpstr>
      <vt:lpstr> C- Local para colocar as autoridades.</vt:lpstr>
      <vt:lpstr> d- Local para a imprensa.</vt:lpstr>
      <vt:lpstr>e- Sonorização   f- Local para armação de estrutura de premiação.</vt:lpstr>
      <vt:lpstr> g- Premiação.</vt:lpstr>
      <vt:lpstr>Apresentação do PowerPoint</vt:lpstr>
      <vt:lpstr>Apresentação do PowerPoint</vt:lpstr>
      <vt:lpstr>Apresentação do PowerPoint</vt:lpstr>
      <vt:lpstr>4. Comunicação e autorização das autoridades: </vt:lpstr>
      <vt:lpstr>Apresentação do PowerPoint</vt:lpstr>
      <vt:lpstr>Apresentação do PowerPoint</vt:lpstr>
      <vt:lpstr>5. Cuidados com segurança e emergência da prova: </vt:lpstr>
      <vt:lpstr>Apresentação do PowerPoint</vt:lpstr>
      <vt:lpstr>6. Congresso Técnico: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ARBITRAGEM</vt:lpstr>
      <vt:lpstr>Apresentação do PowerPoint</vt:lpstr>
      <vt:lpstr>Apresentação do PowerPoint</vt:lpstr>
      <vt:lpstr>Apresentação do PowerPoint</vt:lpstr>
      <vt:lpstr>QUADRO MOVÉL </vt:lpstr>
      <vt:lpstr>Apresentação do PowerPoint</vt:lpstr>
      <vt:lpstr>10. Preparação após chegada dos atletas: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PREPARAÇÃO PARA UMA PROVADE MARATONAS AQUÁTICAS</dc:title>
  <dc:creator>cbda</dc:creator>
  <cp:lastModifiedBy>cbda</cp:lastModifiedBy>
  <cp:revision>9</cp:revision>
  <dcterms:created xsi:type="dcterms:W3CDTF">2014-02-14T19:15:35Z</dcterms:created>
  <dcterms:modified xsi:type="dcterms:W3CDTF">2014-02-14T20:46:22Z</dcterms:modified>
</cp:coreProperties>
</file>